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59" r:id="rId4"/>
    <p:sldId id="261" r:id="rId5"/>
    <p:sldId id="262" r:id="rId6"/>
    <p:sldId id="263" r:id="rId7"/>
    <p:sldId id="256" r:id="rId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26"/>
  </p:normalViewPr>
  <p:slideViewPr>
    <p:cSldViewPr snapToGrid="0">
      <p:cViewPr>
        <p:scale>
          <a:sx n="119" d="100"/>
          <a:sy n="119" d="100"/>
        </p:scale>
        <p:origin x="8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C7A68-9A91-5A48-9045-67A094F04F60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D90A6-B201-4041-AC48-24067BBE2F7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016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D90A6-B201-4041-AC48-24067BBE2F74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9891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D90A6-B201-4041-AC48-24067BBE2F74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22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7C7092-CCC2-1C25-DEEB-E2482A8E4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30292F-99E9-C18C-54BC-1205D6475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C65372-A984-95E0-D40F-67FD8AB3F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0F8C49-F5A5-8B26-B77D-FD783866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53C9B7-7BC2-4A04-FB9C-F2B36A108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92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BDD1CC-E268-373B-ED66-8C3125BCB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C1846B3-B758-CE20-E22A-860F82581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117DB6-74E5-713D-3008-F02468E9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FCA26F-EA4B-DFC9-CA6F-E3E62E6D9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A3687E-C24F-B310-C4BC-15AC8F703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700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6DA925B-70EE-45F2-78E3-CDA865620E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64F94DA-F62E-FEE6-0A1A-43D33E01F6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96DA31-03AA-D967-C9DD-136693EB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80768F-A2E7-CBA6-703A-8FBF652D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5D026E-C683-1404-A4E9-DC80DE410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0580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D77AE-F496-9512-793F-A03101DA9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67CCBC-486D-DC74-2D82-69CE9F551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6248CB-F219-66B1-3C96-7AE486D16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7C913B-17AE-6737-CF21-84574A95E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84EF25-E37D-CBE2-58F2-0327DB5B5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771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F0847-2543-711A-5D69-A7E058D6D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500AB5-36FE-E764-5927-DF2A28E71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C19488-3EE7-EC7F-F327-DE96D8CF1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9FC908-6669-F730-09A6-0DE0A920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94D88F-8980-27F4-4811-B02AA9AC8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94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8B2FBE-7CB6-5D38-0CC1-6635B46F6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7C6A05-C748-A73F-42E5-B158CCC02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E84F99D-ED2B-FB8B-C464-49921E588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BD91ED3-7BA9-DD48-4D49-EDAB81D89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94AD50-FF23-128D-9BC0-36E02EECB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649F32-7186-05BA-A7C8-4B558EF2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8496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8EAACA-0787-6F6C-59E7-60E0A8DD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50B11F-B77C-71B7-476A-074406C17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F52532-1476-35CA-432D-0F682B8660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91509D9-EDB0-AD51-EDAE-772D69F801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6CF76D3-D9AF-0B77-80AD-05C4D34ECA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DD0B499-43C0-9D09-285D-76E210195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DF5DBE-5402-80E3-92AD-9C3B22A6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F5C5480-1DA9-74B4-E666-7A5949EF9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31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88029-85D0-7286-B883-C6DEDC3D5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2D1094-74B4-4297-5C22-C04D1F041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DA03213-3CD3-3B61-BAF1-6EEA5D69F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4737CF0-CB89-0B46-77FF-40A8C0FB1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24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165FAB-2DB2-FCCE-CC28-4C2EEB6BF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DCDDEEC-3F70-115E-B55C-EBF738DDE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ABE4BA-06C1-E2C7-70AA-CB006F9B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205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5BFA21-42B6-6B6B-A186-829E986F7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529E28-F9F4-74A3-6427-C8893D2A4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EC55F9C-69C7-FE04-D354-0E3AC2CD0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A5F5ED-A18B-E60E-9302-EFF992042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C1C33A-0A73-160E-98EE-3CCA06AC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3DF0E5-36D2-0B28-BF80-53BEEC48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90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0D0978-8B7D-DB5F-C11F-5F1B18857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84B897C-C97C-21B8-D011-95B1E00068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AFBDAA-86DE-CC73-C199-F2181F4AA0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4F0F98-ACAD-3F40-624F-5D48E4ED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86B612-C867-986E-09C1-F28AF2F1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6776D-8C2F-8697-C2F9-13124F94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0767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23C4FED-5423-9690-2109-522045360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7C589B-CBF2-910F-9D4D-23820D2F8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973400-EC39-374A-2053-954EDD9F54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AAD938-6F92-C640-8708-9997FA926819}" type="datetimeFigureOut">
              <a:rPr lang="es-CL" smtClean="0"/>
              <a:t>06-01-26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40F5E5-4A1D-D578-C8EC-816C37DC1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2C8888-C161-38EC-9AC8-C74F35E52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FB5B78-E7AB-024E-BCED-438B6E5CBF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685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ADC36C-357F-2C9C-ED80-B2CF24E5C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9">
            <a:extLst>
              <a:ext uri="{FF2B5EF4-FFF2-40B4-BE49-F238E27FC236}">
                <a16:creationId xmlns:a16="http://schemas.microsoft.com/office/drawing/2014/main" id="{7C1E5815-D54C-487F-A054-6D4930ADE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644DDE5-4AD1-7068-A8E1-AC75C7205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813" y="2161034"/>
            <a:ext cx="5868839" cy="2758354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08496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E0830F1-E2E5-B4B3-ECB2-FCCD4224C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2479" y="233916"/>
            <a:ext cx="1833074" cy="174437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A0DA833-74C5-E74E-AC30-83B14466E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86621"/>
            <a:ext cx="12192000" cy="218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10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CB211-65F9-1FB6-2687-790E4CED3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B4097D-9E12-0272-E68C-28D4BE67D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60" y="365319"/>
            <a:ext cx="2931898" cy="118737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105BE1A-9941-72E1-8A74-54FAE32ED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22" y="365125"/>
            <a:ext cx="4762877" cy="1325563"/>
          </a:xfrm>
        </p:spPr>
        <p:txBody>
          <a:bodyPr>
            <a:normAutofit/>
          </a:bodyPr>
          <a:lstStyle/>
          <a:p>
            <a:pPr algn="r"/>
            <a:r>
              <a:rPr lang="es-MX" sz="3200" i="1" dirty="0"/>
              <a:t>Reporte a Consejo de Facultad 08.01.2026</a:t>
            </a:r>
            <a:endParaRPr lang="es-CL" sz="3200" i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D3C2DD-55EC-EC68-2C3D-17413FDC7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15257" cy="953789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s-MX" b="1" dirty="0"/>
              <a:t>De acuerdo al cronograma general de la Comisión presentada al CF en sesión anterior: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76DAF46-C3D5-A9A1-2ED0-D2DE1C1FB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514245"/>
              </p:ext>
            </p:extLst>
          </p:nvPr>
        </p:nvGraphicFramePr>
        <p:xfrm>
          <a:off x="838200" y="2914351"/>
          <a:ext cx="10415257" cy="29667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7083147">
                  <a:extLst>
                    <a:ext uri="{9D8B030D-6E8A-4147-A177-3AD203B41FA5}">
                      <a16:colId xmlns:a16="http://schemas.microsoft.com/office/drawing/2014/main" val="112847145"/>
                    </a:ext>
                  </a:extLst>
                </a:gridCol>
                <a:gridCol w="3332110">
                  <a:extLst>
                    <a:ext uri="{9D8B030D-6E8A-4147-A177-3AD203B41FA5}">
                      <a16:colId xmlns:a16="http://schemas.microsoft.com/office/drawing/2014/main" val="3464115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Actividad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Período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24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b="0" dirty="0"/>
                        <a:t>Propuesta metodología participativa</a:t>
                      </a:r>
                      <a:endParaRPr lang="es-C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/>
                        <a:t>Noviembre – Diciembre 2025</a:t>
                      </a:r>
                      <a:endParaRPr lang="es-C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668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>
                          <a:highlight>
                            <a:srgbClr val="FFFF00"/>
                          </a:highlight>
                        </a:rPr>
                        <a:t>Presentación metodología participativa a CF</a:t>
                      </a:r>
                      <a:endParaRPr lang="es-CL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>
                          <a:highlight>
                            <a:srgbClr val="FFFF00"/>
                          </a:highlight>
                        </a:rPr>
                        <a:t>Enero 2026</a:t>
                      </a:r>
                      <a:endParaRPr lang="es-CL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05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Análisis evaluación PDI 2016-2025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Enero 2026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32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Lanzamiento y difusión inicio formulación PDI 2026-2036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Marzo 2026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03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Proceso participativo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Abril-Mayo 2026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852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Análisis resultados y elaboración informe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Junio-Julio 2026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050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Presentación PDI 2026-2036 Preliminar para revisión de CF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Agosto 2026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520119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7F265EFE-4F01-368C-3068-D888F4DF2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81071"/>
            <a:ext cx="3806278" cy="963683"/>
          </a:xfrm>
          <a:prstGeom prst="rect">
            <a:avLst/>
          </a:prstGeom>
        </p:spPr>
      </p:pic>
      <p:sp>
        <p:nvSpPr>
          <p:cNvPr id="7" name="Flecha: hacia la izquierda 6">
            <a:extLst>
              <a:ext uri="{FF2B5EF4-FFF2-40B4-BE49-F238E27FC236}">
                <a16:creationId xmlns:a16="http://schemas.microsoft.com/office/drawing/2014/main" id="{E4D93D06-5450-1C91-0F4B-456162C28B46}"/>
              </a:ext>
            </a:extLst>
          </p:cNvPr>
          <p:cNvSpPr/>
          <p:nvPr/>
        </p:nvSpPr>
        <p:spPr>
          <a:xfrm>
            <a:off x="11179029" y="3673548"/>
            <a:ext cx="660992" cy="356191"/>
          </a:xfrm>
          <a:prstGeom prst="lef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622F6FF-489F-8A29-6C17-C9EB5CD4A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4130" y="5862721"/>
            <a:ext cx="917527" cy="8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7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F945C-588E-0724-0D15-7DC6736E9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1797E70-6AB5-1EFA-DF4B-35D19DD6F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60" y="365319"/>
            <a:ext cx="2931898" cy="118737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54BEAC0-1D89-869F-EB03-516C8F983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22" y="365125"/>
            <a:ext cx="4762877" cy="1325563"/>
          </a:xfrm>
        </p:spPr>
        <p:txBody>
          <a:bodyPr>
            <a:normAutofit/>
          </a:bodyPr>
          <a:lstStyle/>
          <a:p>
            <a:pPr algn="r"/>
            <a:r>
              <a:rPr lang="es-MX" sz="3200" i="1" dirty="0"/>
              <a:t>Reporte a Consejo de Facultad 08.01.2026</a:t>
            </a:r>
            <a:endParaRPr lang="es-CL" sz="3200" i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877C48-F68E-B9C6-6C1A-F126BEB3B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327"/>
            <a:ext cx="6370674" cy="268491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PROPUESTA METODOLÓGICA PARA LA FORMULACIÓN DEL PDI 2026-2036 DE LA FACULTAD DE MEDICINA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dirty="0"/>
              <a:t>Documento adjunto para observaciones del Consejo de Facultad durante el mes de enero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93FA2C-D08A-F121-554E-58B6286CA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9502" y="2227327"/>
            <a:ext cx="4773183" cy="268491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A829D06-AA14-A20D-ADFF-2A87E6C8F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777" y="5697702"/>
            <a:ext cx="3806278" cy="96368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DD170C7-52CD-CF7C-5B3B-EFEB9E9672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90214" y="5789581"/>
            <a:ext cx="920576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2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0E07E-602C-2E8C-1853-06F253721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E57D4B2-D1A1-663C-EC1F-F9F453F39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60" y="365319"/>
            <a:ext cx="2931898" cy="118737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8845412-1783-1BC0-8B02-7D373C777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22" y="365125"/>
            <a:ext cx="4762877" cy="1325563"/>
          </a:xfrm>
        </p:spPr>
        <p:txBody>
          <a:bodyPr>
            <a:normAutofit/>
          </a:bodyPr>
          <a:lstStyle/>
          <a:p>
            <a:pPr algn="r"/>
            <a:r>
              <a:rPr lang="es-MX" sz="3200" i="1" dirty="0"/>
              <a:t>Reporte a Consejo de Facultad 08.01.2026</a:t>
            </a:r>
            <a:endParaRPr lang="es-CL" sz="3200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6677F63-151B-D133-7878-5E8F1F4E9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81071"/>
            <a:ext cx="3806278" cy="963683"/>
          </a:xfrm>
          <a:prstGeom prst="rect">
            <a:avLst/>
          </a:prstGeom>
        </p:spPr>
      </p:pic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C1AC171D-7558-F89B-9E41-9008F4425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SEIS ETAPAS ENTRE MARZO Y SEPTIEMBRE (con posibilidad de extensión de plazo si es pertinente):</a:t>
            </a:r>
          </a:p>
          <a:p>
            <a:pPr marL="0" indent="0">
              <a:buNone/>
            </a:pPr>
            <a:r>
              <a:rPr lang="es-MX" dirty="0"/>
              <a:t>1.	Preparación y conducción.</a:t>
            </a:r>
          </a:p>
          <a:p>
            <a:pPr marL="0" indent="0">
              <a:buNone/>
            </a:pPr>
            <a:r>
              <a:rPr lang="es-MX" dirty="0"/>
              <a:t>2.	Lanzamiento y convocatoria: Marzo</a:t>
            </a:r>
          </a:p>
          <a:p>
            <a:pPr marL="0" indent="0">
              <a:buNone/>
            </a:pPr>
            <a:r>
              <a:rPr lang="es-MX" dirty="0"/>
              <a:t>3.	Grupos de discusión y propuestas: Abril-Mayo</a:t>
            </a:r>
          </a:p>
          <a:p>
            <a:pPr marL="0" indent="0">
              <a:buNone/>
            </a:pPr>
            <a:r>
              <a:rPr lang="es-MX" dirty="0"/>
              <a:t>4.	Análisis de la información y síntesis: Junio-Julio</a:t>
            </a:r>
          </a:p>
          <a:p>
            <a:pPr marL="0" indent="0">
              <a:buNone/>
            </a:pPr>
            <a:r>
              <a:rPr lang="es-MX" dirty="0"/>
              <a:t>5.	Ajustes y validación final: Agosto</a:t>
            </a:r>
          </a:p>
          <a:p>
            <a:pPr marL="0" indent="0">
              <a:buNone/>
            </a:pPr>
            <a:r>
              <a:rPr lang="es-MX" dirty="0"/>
              <a:t>6.	Difusión: Septiembre</a:t>
            </a:r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E10222F-4901-5201-3845-ABFE44E16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598" y="5741061"/>
            <a:ext cx="920576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9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79F11-77F5-CBFF-2CF9-A89E93537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292388E-3CF2-AB73-4DDE-40486CDD7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60" y="365319"/>
            <a:ext cx="2931898" cy="118737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26A41E3-9176-78F8-0518-9C305C73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22" y="365125"/>
            <a:ext cx="4762877" cy="1325563"/>
          </a:xfrm>
        </p:spPr>
        <p:txBody>
          <a:bodyPr>
            <a:normAutofit/>
          </a:bodyPr>
          <a:lstStyle/>
          <a:p>
            <a:pPr algn="r"/>
            <a:r>
              <a:rPr lang="es-MX" sz="3200" i="1" dirty="0"/>
              <a:t>Reporte a Consejo de Facultad 08.01.2026</a:t>
            </a:r>
            <a:endParaRPr lang="es-CL" sz="3200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1AD2E08-A9B8-F024-B252-B7BFA7C91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81071"/>
            <a:ext cx="3806278" cy="963683"/>
          </a:xfrm>
          <a:prstGeom prst="rect">
            <a:avLst/>
          </a:prstGeom>
        </p:spPr>
      </p:pic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B4747CDF-C546-C3E3-CCBE-D2A6B89E6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s-MX" b="1" u="sng" dirty="0"/>
              <a:t>Grupos de discusión y propuestas: entre ABRIL Y MAYO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b="1" dirty="0"/>
              <a:t>FACILITAR MECANISMOS DE PARTICIPACIÓN GRUPAL: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MX" sz="2800" dirty="0"/>
              <a:t>por unidades académicas y administrativas.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MX" sz="2800" dirty="0"/>
              <a:t>coordinado entre varias unidades.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CL" sz="2800" dirty="0"/>
              <a:t>participantes “auto agrupados”.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MX" sz="2800" dirty="0"/>
              <a:t>a nivel de organización gremial.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MX" sz="2800" dirty="0"/>
              <a:t>organización estudiantil.</a:t>
            </a:r>
          </a:p>
          <a:p>
            <a:pPr>
              <a:buFontTx/>
              <a:buChar char="-"/>
            </a:pP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4D36EC8-E40C-1D92-7825-B059408FE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4140" y="5741061"/>
            <a:ext cx="920576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1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EA860-8EAD-A88C-61E8-20351D81A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E041CDE-43A5-2050-4DA3-290921629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60" y="365319"/>
            <a:ext cx="2931898" cy="118737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0B2C78D-32F4-00E3-751A-5278AAA75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22" y="365125"/>
            <a:ext cx="4762877" cy="1325563"/>
          </a:xfrm>
        </p:spPr>
        <p:txBody>
          <a:bodyPr>
            <a:normAutofit/>
          </a:bodyPr>
          <a:lstStyle/>
          <a:p>
            <a:pPr algn="r"/>
            <a:r>
              <a:rPr lang="es-MX" sz="3200" i="1" dirty="0"/>
              <a:t>Reporte a Consejo de Facultad 08.01.2026</a:t>
            </a:r>
            <a:endParaRPr lang="es-CL" sz="3200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68F1920-4E32-A8A3-86A2-0764FB26B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81071"/>
            <a:ext cx="3806278" cy="963683"/>
          </a:xfrm>
          <a:prstGeom prst="rect">
            <a:avLst/>
          </a:prstGeom>
        </p:spPr>
      </p:pic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981FC293-2D29-F97E-1441-37F16A70A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2716"/>
            <a:ext cx="10515600" cy="360443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Enviar observaciones al documento adjunto durante el mes de enero a: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daniel.alcantar@uchile.cl </a:t>
            </a:r>
          </a:p>
          <a:p>
            <a:pPr marL="0" indent="0">
              <a:buNone/>
            </a:pPr>
            <a:r>
              <a:rPr lang="es-MX" dirty="0"/>
              <a:t>veronica.castro@uchile.cl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GRACIAS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2A7FE46-528B-63FD-FD85-99694838B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2369" y="5603280"/>
            <a:ext cx="920576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79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5BB68F2-16F4-E651-1D8A-C47377A86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092" y="914740"/>
            <a:ext cx="3699640" cy="35206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48565C-BAE2-0ADE-A65C-B7492E5E5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86621"/>
            <a:ext cx="12192000" cy="218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689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261</Words>
  <Application>Microsoft Macintosh PowerPoint</Application>
  <PresentationFormat>Panorámica</PresentationFormat>
  <Paragraphs>49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Tema de Office</vt:lpstr>
      <vt:lpstr>Presentación de PowerPoint</vt:lpstr>
      <vt:lpstr>Reporte a Consejo de Facultad 08.01.2026</vt:lpstr>
      <vt:lpstr>Reporte a Consejo de Facultad 08.01.2026</vt:lpstr>
      <vt:lpstr>Reporte a Consejo de Facultad 08.01.2026</vt:lpstr>
      <vt:lpstr>Reporte a Consejo de Facultad 08.01.2026</vt:lpstr>
      <vt:lpstr>Reporte a Consejo de Facultad 08.01.2026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Marcela Veronica Passalacqua Frabasile (mpassalacqua)</dc:creator>
  <cp:lastModifiedBy>Ulrike Kemmerling Weis (ukemmerling)</cp:lastModifiedBy>
  <cp:revision>13</cp:revision>
  <dcterms:created xsi:type="dcterms:W3CDTF">2025-09-30T15:55:53Z</dcterms:created>
  <dcterms:modified xsi:type="dcterms:W3CDTF">2026-01-06T16:52:12Z</dcterms:modified>
</cp:coreProperties>
</file>