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6" r:id="rId4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26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50E104-BEB0-2343-5A96-E48CD3A399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1EC98DD-56FC-ED3E-41B2-503E7A4C3F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94422F-3880-3DB1-907C-9D1848BE1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01-12-25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36FFBA-65C4-C7D0-8E8D-788D3940C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2DC639-4234-F7BA-BB96-363941E87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4140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BDD87-25E8-009A-00AD-9AC498D29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DF81E18-B745-EA3F-0031-6C8FCE6139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8614D0-6574-FA85-3219-35FAD00AC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01-12-25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052507-2E8C-656C-EEC4-B550915C4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B080F1-2BFB-BDA2-8FB3-20C836FB4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67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CA1B610-69D5-DBE1-3632-3F2306568B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5BCCCBB-0D75-702C-7C10-D839CE225B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663C9D-C77C-A3EF-52BD-30F76D91B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01-12-25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4B1BB05-400E-1366-E601-9F972B737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A17762-579D-D4B8-C6D3-B94593783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1022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FE798D-8910-3107-4082-F0782E8C1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DA8103-7130-F2A8-BF0B-34E4C6CBA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B3FFD5-8649-B49B-CE28-71E98E5FA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01-12-25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37F133-7FBC-7E07-0C09-C9E174B24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B11D7E-7866-5382-1954-1B4425952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5910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68FED9-2F8B-3EB0-4182-8815B7489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CD90D5-64F8-E403-DBD9-7F5DE4A63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38AAB65-22ED-4D59-B773-A466FC365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01-12-25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CA6FFC-CCAD-1DBD-1604-A582969F9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0EEF7B-AE60-3C79-B468-44823C88B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9168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A23FA-5F7F-BE5A-0FE1-BF54DD6D7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195BE7-E0F0-6E40-A707-65FF76968B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EB79489-3E9C-94CA-AA92-F31A29E376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6F27FE6-C1AF-7294-C777-C3E22B609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01-12-25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D446F24-5850-00EF-622D-46DBC746D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39316D3-42F8-36B5-95E6-AC016AA22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4224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E28D0B-7EE0-9DE2-FE7B-666221F06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FE1B08-6232-1830-6D7B-46F2FCD9D2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3F0401E-91BE-F2B7-03B6-4DF82EE231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2F21953-85A8-8FE2-7495-D9B8C7694B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D6B20BC-345B-FAD1-0A70-7B1340C06F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FBE0681-D728-8A15-92D1-D0DF847E7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01-12-25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F313A72-5FB6-EC91-7DC0-CC5F0CA7A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8D7BB7F-A61A-47AE-11E1-518F84B4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6282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93520E-D11A-1150-9964-8A578D590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00A6378-E8AA-05A1-DFBC-BE7663413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01-12-25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C6A6C29-EB36-479C-CA24-57E251936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C1755C9-237D-A5C5-572F-BB0D7DC11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0968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B7C208A-0363-E1F9-47E6-5880BA309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01-12-25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380F657-26D4-144E-7582-BFA591F50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730FDA1-ACAF-0760-64EE-B31C41ED5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4878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73597D-41D3-5BF6-B78A-46AFDC1D8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AD0D1E-4336-29AF-1028-FD8AEEC16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150B9A7-5823-A16F-ACCC-51F8989D4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E5510D-E838-9166-D397-7AA696CA3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01-12-25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07AC621-5C41-B6EB-BDA3-83EAB64CF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37E9C7D-00BD-32D3-31F9-7B3203C52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662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7E1C5F-D52F-7CB5-05B3-C9424A72E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6F33653-2973-50D4-C7C0-7E2B25D12F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3288F87-16AF-FA41-B006-A70BF57C80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F8EA00B-D036-56BD-4206-E5A2E93D1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4ACB-DA49-0248-9B22-40F53EA1FA2A}" type="datetimeFigureOut">
              <a:rPr lang="es-CL" smtClean="0"/>
              <a:t>01-12-25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28CFCE-A468-6EC3-62D2-1E537C872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E89600C-F423-AF6B-9E87-591EB1735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61EAD-1A26-654A-911E-1A6113CEF31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0560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6740B4-D49A-B1DF-EEE0-46B451394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151720C-D84A-AB2E-440B-8701745470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60D234-5AD3-171E-D6EA-33800E5E4C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BD4ACB-DA49-0248-9B22-40F53EA1FA2A}" type="datetimeFigureOut">
              <a:rPr lang="es-CL" smtClean="0"/>
              <a:t>01-12-25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2C7289-2F14-5E7C-1559-21C2D8AB0E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93F7EC-1BAC-6E95-5EB2-C3ED87F1D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161EAD-1A26-654A-911E-1A6113CEF31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412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D4FC7CE3-F4BB-FE04-67D3-56510A4A2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3729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Cambio </a:t>
            </a:r>
            <a:r>
              <a:rPr lang="en-US" dirty="0" err="1"/>
              <a:t>nominación</a:t>
            </a:r>
            <a:br>
              <a:rPr lang="en-US" dirty="0"/>
            </a:br>
            <a:r>
              <a:rPr lang="en-US" dirty="0"/>
              <a:t>Comisión local de </a:t>
            </a:r>
            <a:r>
              <a:rPr lang="en-US" dirty="0" err="1"/>
              <a:t>Evaluación</a:t>
            </a:r>
            <a:r>
              <a:rPr lang="en-US" dirty="0"/>
              <a:t> </a:t>
            </a:r>
            <a:r>
              <a:rPr lang="en-US" dirty="0" err="1"/>
              <a:t>académica</a:t>
            </a:r>
            <a:r>
              <a:rPr lang="en-US" dirty="0"/>
              <a:t>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78FCD84-4561-AE94-807F-F8DE31919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86621"/>
            <a:ext cx="12192000" cy="218189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5BEC8AB-6ED5-2F77-5D30-D04D295C7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2602" y="292922"/>
            <a:ext cx="1833074" cy="174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106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0E185-DF18-43A0-F6D6-E709C2097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F141DEF-2FDB-F401-6909-2D2F21CA7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602" y="292922"/>
            <a:ext cx="1833074" cy="174437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151ED76-179E-16BD-406F-FDAFC67B4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77" y="5697702"/>
            <a:ext cx="3806278" cy="96368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B0DA66F-2679-C13C-D0A0-3CBC089E8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Composición</a:t>
            </a:r>
            <a:r>
              <a:rPr lang="en-US" dirty="0"/>
              <a:t>/</a:t>
            </a:r>
            <a:r>
              <a:rPr lang="en-US" dirty="0" err="1"/>
              <a:t>Asignación</a:t>
            </a:r>
            <a:r>
              <a:rPr lang="en-US" dirty="0"/>
              <a:t> de </a:t>
            </a:r>
            <a:r>
              <a:rPr lang="en-US" dirty="0" err="1"/>
              <a:t>funciones</a:t>
            </a:r>
            <a:r>
              <a:rPr lang="en-US" dirty="0"/>
              <a:t> </a:t>
            </a:r>
            <a:r>
              <a:rPr lang="en-US" dirty="0" err="1"/>
              <a:t>actuales</a:t>
            </a:r>
            <a:r>
              <a:rPr lang="en-US" dirty="0"/>
              <a:t> y </a:t>
            </a:r>
            <a:r>
              <a:rPr lang="en-US" dirty="0" err="1"/>
              <a:t>propuesta</a:t>
            </a:r>
            <a:r>
              <a:rPr lang="en-US" dirty="0"/>
              <a:t> de </a:t>
            </a:r>
            <a:r>
              <a:rPr lang="en-US" dirty="0" err="1"/>
              <a:t>cambio</a:t>
            </a:r>
            <a:endParaRPr lang="en-US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AA3400B8-9A28-E017-D70F-D53A51C35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sz="2200" dirty="0"/>
              <a:t>Prof. Laura Rueda Castro (Presidenta)</a:t>
            </a:r>
          </a:p>
          <a:p>
            <a:r>
              <a:rPr lang="es-CL" sz="2200" dirty="0">
                <a:solidFill>
                  <a:srgbClr val="FF0000"/>
                </a:solidFill>
              </a:rPr>
              <a:t>Dra. Lorena </a:t>
            </a:r>
            <a:r>
              <a:rPr lang="es-CL" sz="2200" dirty="0" err="1">
                <a:solidFill>
                  <a:srgbClr val="FF0000"/>
                </a:solidFill>
              </a:rPr>
              <a:t>Binfa</a:t>
            </a:r>
            <a:r>
              <a:rPr lang="es-CL" sz="2200" dirty="0">
                <a:solidFill>
                  <a:srgbClr val="FF0000"/>
                </a:solidFill>
              </a:rPr>
              <a:t> </a:t>
            </a:r>
            <a:r>
              <a:rPr lang="es-CL" sz="2200" dirty="0" err="1">
                <a:solidFill>
                  <a:srgbClr val="FF0000"/>
                </a:solidFill>
              </a:rPr>
              <a:t>Esbir</a:t>
            </a:r>
            <a:r>
              <a:rPr lang="es-CL" sz="2200" dirty="0">
                <a:solidFill>
                  <a:srgbClr val="FF0000"/>
                </a:solidFill>
              </a:rPr>
              <a:t> (secretaria y ministra de fe): Pasaría a suplente</a:t>
            </a:r>
          </a:p>
          <a:p>
            <a:r>
              <a:rPr lang="es-CL" sz="2200" dirty="0"/>
              <a:t>Dr. Fernando Carrasco N.</a:t>
            </a:r>
          </a:p>
          <a:p>
            <a:r>
              <a:rPr lang="es-CL" sz="2200" dirty="0"/>
              <a:t>Dr. Rodrigo Cornejo R. (suplente)</a:t>
            </a:r>
          </a:p>
          <a:p>
            <a:r>
              <a:rPr lang="es-CL" sz="2200" dirty="0"/>
              <a:t>Dr. Manuel </a:t>
            </a:r>
            <a:r>
              <a:rPr lang="es-CL" sz="2200" dirty="0" err="1"/>
              <a:t>Kukuljan</a:t>
            </a:r>
            <a:r>
              <a:rPr lang="es-CL" sz="2200" dirty="0"/>
              <a:t> P.</a:t>
            </a:r>
          </a:p>
          <a:p>
            <a:r>
              <a:rPr lang="es-CL" sz="2200" dirty="0"/>
              <a:t>Dr. Pedro Maldonado A.</a:t>
            </a:r>
          </a:p>
          <a:p>
            <a:r>
              <a:rPr lang="es-CL" sz="2200" dirty="0"/>
              <a:t>Dr. Juan Diego Maya A.</a:t>
            </a:r>
          </a:p>
          <a:p>
            <a:r>
              <a:rPr lang="es-CL" sz="2200" dirty="0"/>
              <a:t>Dra. Paola Morales R.</a:t>
            </a:r>
          </a:p>
          <a:p>
            <a:r>
              <a:rPr lang="es-CL" sz="2200" dirty="0"/>
              <a:t>Dra. María Graciela Rojas C.</a:t>
            </a:r>
          </a:p>
          <a:p>
            <a:r>
              <a:rPr lang="es-CL" sz="2200" dirty="0">
                <a:solidFill>
                  <a:srgbClr val="FF0000"/>
                </a:solidFill>
              </a:rPr>
              <a:t>Dra. Carmen Gloria </a:t>
            </a:r>
            <a:r>
              <a:rPr lang="es-CL" sz="2200" dirty="0" err="1">
                <a:solidFill>
                  <a:srgbClr val="FF0000"/>
                </a:solidFill>
              </a:rPr>
              <a:t>Rostión</a:t>
            </a:r>
            <a:r>
              <a:rPr lang="es-CL" sz="2200" dirty="0">
                <a:solidFill>
                  <a:srgbClr val="FF0000"/>
                </a:solidFill>
              </a:rPr>
              <a:t> A. (suplente): Pasaría a titular y asumiría tarea de secretaria y ministra de fe</a:t>
            </a:r>
          </a:p>
          <a:p>
            <a:r>
              <a:rPr lang="es-CL" sz="2200" dirty="0"/>
              <a:t>Dra. Pía Villanueva B.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240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5BB68F2-16F4-E651-1D8A-C47377A86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6092" y="914740"/>
            <a:ext cx="3699640" cy="352062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448565C-BAE2-0ADE-A65C-B7492E5E5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86621"/>
            <a:ext cx="12192000" cy="218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689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116</Words>
  <Application>Microsoft Macintosh PowerPoint</Application>
  <PresentationFormat>Panorámica</PresentationFormat>
  <Paragraphs>13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Tema de Office</vt:lpstr>
      <vt:lpstr>Cambio nominación Comisión local de Evaluación académica </vt:lpstr>
      <vt:lpstr>Composición/Asignación de funciones actuales y propuesta de cambio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Marcela Veronica Passalacqua Frabasile (mpassalacqua)</dc:creator>
  <cp:lastModifiedBy>Ulrike Kemmerling Weis (ukemmerling)</cp:lastModifiedBy>
  <cp:revision>3</cp:revision>
  <dcterms:created xsi:type="dcterms:W3CDTF">2025-11-12T15:19:15Z</dcterms:created>
  <dcterms:modified xsi:type="dcterms:W3CDTF">2025-12-01T18:04:43Z</dcterms:modified>
</cp:coreProperties>
</file>